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Lato-regular.fntdata"/><Relationship Id="rId16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abc82a4a3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abc82a4a3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rive.google.com/file/d/160Qr511Mlw8QtdlrgW-eNTyuuMd4ai5T/view" TargetMode="External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166775"/>
            <a:ext cx="5017500" cy="19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D: Dashboards are dead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Ashwin Prabou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Context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366750" y="1616550"/>
            <a:ext cx="3629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-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What is a way we can empower users in data exploration?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-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Proof-of-concept: </a:t>
            </a:r>
            <a:r>
              <a:rPr b="1" lang="en-GB">
                <a:latin typeface="Arial"/>
                <a:ea typeface="Arial"/>
                <a:cs typeface="Arial"/>
                <a:sym typeface="Arial"/>
              </a:rPr>
              <a:t>1 text file that is both human and LLM-readable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-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Key questions?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-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Key deliverables</a:t>
            </a:r>
            <a:endParaRPr/>
          </a:p>
        </p:txBody>
      </p:sp>
      <p:pic>
        <p:nvPicPr>
          <p:cNvPr id="236" name="Google Shape;2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6450" y="1285126"/>
            <a:ext cx="4724400" cy="2573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Objectives &amp; Key Results</a:t>
            </a:r>
            <a:endParaRPr/>
          </a:p>
        </p:txBody>
      </p:sp>
      <p:pic>
        <p:nvPicPr>
          <p:cNvPr id="242" name="Google Shape;2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825" y="1096200"/>
            <a:ext cx="4015025" cy="193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3175" y="1096200"/>
            <a:ext cx="4015026" cy="150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9" title="Screenshot 2025-11-27 at 1.24.34 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825" y="3170075"/>
            <a:ext cx="4015024" cy="1737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3175" y="3170070"/>
            <a:ext cx="4015025" cy="120590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9"/>
          <p:cNvSpPr/>
          <p:nvPr/>
        </p:nvSpPr>
        <p:spPr>
          <a:xfrm>
            <a:off x="5016925" y="1782730"/>
            <a:ext cx="127200" cy="127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19"/>
          <p:cNvSpPr/>
          <p:nvPr/>
        </p:nvSpPr>
        <p:spPr>
          <a:xfrm>
            <a:off x="5016925" y="3443605"/>
            <a:ext cx="127200" cy="127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/>
          <p:nvPr>
            <p:ph type="title"/>
          </p:nvPr>
        </p:nvSpPr>
        <p:spPr>
          <a:xfrm>
            <a:off x="1269125" y="130450"/>
            <a:ext cx="8058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 (try it out yourself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@ project-terraforma.github.io/Ashwin-DaD/</a:t>
            </a:r>
            <a:endParaRPr/>
          </a:p>
        </p:txBody>
      </p:sp>
      <p:pic>
        <p:nvPicPr>
          <p:cNvPr id="253" name="Google Shape;253;p20" title="Sequence 01_5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3744" y="1511750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0"/>
          <p:cNvSpPr txBox="1"/>
          <p:nvPr/>
        </p:nvSpPr>
        <p:spPr>
          <a:xfrm>
            <a:off x="2825675" y="825475"/>
            <a:ext cx="3910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1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Outcomes</a:t>
            </a:r>
            <a:endParaRPr/>
          </a:p>
        </p:txBody>
      </p:sp>
      <p:sp>
        <p:nvSpPr>
          <p:cNvPr id="260" name="Google Shape;260;p21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261" name="Google Shape;26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063" y="1995475"/>
            <a:ext cx="7362825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1"/>
          <p:cNvSpPr txBox="1"/>
          <p:nvPr/>
        </p:nvSpPr>
        <p:spPr>
          <a:xfrm>
            <a:off x="6117625" y="1581750"/>
            <a:ext cx="1907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2.2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p21"/>
          <p:cNvSpPr txBox="1"/>
          <p:nvPr/>
        </p:nvSpPr>
        <p:spPr>
          <a:xfrm>
            <a:off x="2378964" y="1542825"/>
            <a:ext cx="1907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2.3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Outcomes</a:t>
            </a:r>
            <a:endParaRPr/>
          </a:p>
        </p:txBody>
      </p:sp>
      <p:sp>
        <p:nvSpPr>
          <p:cNvPr id="269" name="Google Shape;269;p2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270" name="Google Shape;27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475" y="1964825"/>
            <a:ext cx="3798900" cy="2800992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2"/>
          <p:cNvSpPr txBox="1"/>
          <p:nvPr/>
        </p:nvSpPr>
        <p:spPr>
          <a:xfrm>
            <a:off x="5658950" y="1964825"/>
            <a:ext cx="3000000" cy="12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LLM Helper Markers**</a:t>
            </a:r>
            <a:r>
              <a:rPr b="1" lang="en-GB" sz="1300">
                <a:solidFill>
                  <a:schemeClr val="lt1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 `&lt;&lt;&lt;INSTRUCTIONS_START&gt;&gt;&gt;`, `&lt;&lt;&lt;SCHEMA_START&gt;&gt;&gt;`, `&lt;&lt;&lt;PROMPTS_START&gt;&gt;&gt;`</a:t>
            </a:r>
            <a:endParaRPr b="1" sz="1300">
              <a:solidFill>
                <a:schemeClr val="lt1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2" name="Google Shape;272;p22"/>
          <p:cNvSpPr txBox="1"/>
          <p:nvPr/>
        </p:nvSpPr>
        <p:spPr>
          <a:xfrm>
            <a:off x="2213900" y="1494200"/>
            <a:ext cx="3910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3.1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22"/>
          <p:cNvSpPr txBox="1"/>
          <p:nvPr/>
        </p:nvSpPr>
        <p:spPr>
          <a:xfrm>
            <a:off x="6318200" y="1615350"/>
            <a:ext cx="2602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2.1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3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Next steps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